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0" r:id="rId8"/>
    <p:sldId id="261" r:id="rId9"/>
    <p:sldId id="266" r:id="rId10"/>
    <p:sldId id="267" r:id="rId11"/>
    <p:sldId id="268" r:id="rId12"/>
    <p:sldId id="269" r:id="rId13"/>
    <p:sldId id="271" r:id="rId14"/>
    <p:sldId id="262" r:id="rId15"/>
    <p:sldId id="263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F5842D1-16DE-4C72-9F8E-97B43FCF6B5F}" type="datetimeFigureOut">
              <a:rPr lang="tr-TR" smtClean="0"/>
              <a:t>06.12.2022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BF5C84D-8BF5-4980-996B-AA0E78F284C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BAZI ÖRNEK PYTHON KODLARI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3899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 uncommon(A, B): </a:t>
            </a:r>
          </a:p>
          <a:p>
            <a:r>
              <a:rPr lang="en-US" dirty="0"/>
              <a:t>    </a:t>
            </a:r>
            <a:r>
              <a:rPr lang="en-US" dirty="0" err="1"/>
              <a:t>un_comm</a:t>
            </a:r>
            <a:r>
              <a:rPr lang="en-US" dirty="0"/>
              <a:t> = [</a:t>
            </a:r>
            <a:r>
              <a:rPr lang="en-US" dirty="0" err="1"/>
              <a:t>i</a:t>
            </a:r>
            <a:r>
              <a:rPr lang="en-US" dirty="0"/>
              <a:t>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B.split</a:t>
            </a:r>
            <a:r>
              <a:rPr lang="en-US" dirty="0"/>
              <a:t>() if </a:t>
            </a:r>
            <a:r>
              <a:rPr lang="en-US" dirty="0" err="1"/>
              <a:t>i</a:t>
            </a:r>
            <a:r>
              <a:rPr lang="en-US" dirty="0"/>
              <a:t> not in </a:t>
            </a:r>
            <a:r>
              <a:rPr lang="en-US" dirty="0" err="1"/>
              <a:t>A.split</a:t>
            </a:r>
            <a:r>
              <a:rPr lang="en-US" dirty="0"/>
              <a:t>()] </a:t>
            </a:r>
          </a:p>
          <a:p>
            <a:r>
              <a:rPr lang="en-US" dirty="0"/>
              <a:t>    return </a:t>
            </a:r>
            <a:r>
              <a:rPr lang="en-US" dirty="0" err="1"/>
              <a:t>un_comm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</a:p>
          <a:p>
            <a:r>
              <a:rPr lang="en-US" dirty="0">
                <a:solidFill>
                  <a:srgbClr val="00B050"/>
                </a:solidFill>
              </a:rPr>
              <a:t>#Driver code </a:t>
            </a:r>
          </a:p>
          <a:p>
            <a:r>
              <a:rPr lang="en-US" dirty="0"/>
              <a:t>A = "Geeks for Geeks" </a:t>
            </a:r>
          </a:p>
          <a:p>
            <a:r>
              <a:rPr lang="en-US" dirty="0"/>
              <a:t>B = "Learning from Geeks for Geeks"</a:t>
            </a:r>
          </a:p>
          <a:p>
            <a:r>
              <a:rPr lang="en-US" dirty="0"/>
              <a:t>print(uncommon(A, B)) 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16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initializing string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test_str = 'Geeksforgeeks is best for geeks and CS'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 </a:t>
            </a:r>
          </a:p>
          <a:p>
            <a:pPr fontAlgn="base"/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printing original string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print("The original string is : " + str(test_str))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 </a:t>
            </a:r>
          </a:p>
          <a:p>
            <a:pPr fontAlgn="base"/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initializing word list </a:t>
            </a:r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word_list = ["best", 'CS', 'for']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 </a:t>
            </a:r>
          </a:p>
          <a:p>
            <a:pPr fontAlgn="base"/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initializing replace word</a:t>
            </a:r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repl_wrd = 'gfg'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 </a:t>
            </a:r>
          </a:p>
          <a:p>
            <a:pPr fontAlgn="base"/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Replace multiple words with K </a:t>
            </a:r>
          </a:p>
          <a:p>
            <a:pPr fontAlgn="base"/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Using join() + split() + list comprehension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 = ' '.join([repl_wrd if idx in word_list else idx for idx in test_str.split()])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 </a:t>
            </a:r>
          </a:p>
          <a:p>
            <a:pPr fontAlgn="base"/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printing result </a:t>
            </a:r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fontAlgn="base"/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print("String after multiple replace : " + str(res))  </a:t>
            </a:r>
          </a:p>
          <a:p>
            <a:endParaRPr lang="tr-TR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347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00808"/>
            <a:ext cx="8407893" cy="5138930"/>
          </a:xfrm>
        </p:spPr>
        <p:txBody>
          <a:bodyPr>
            <a:normAutofit fontScale="92500" lnSpcReduction="10000"/>
          </a:bodyPr>
          <a:lstStyle/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 checkEmpty(input, pattern):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If both are empty 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if len(input)== 0 and len(pattern)== 0: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return 'true</a:t>
            </a:r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'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# If only pattern is empty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if len(pattern)== 0: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return 'true</a:t>
            </a:r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'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while (len(input) != 0</a:t>
            </a:r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):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find sub-string in main string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index = input.find(pattern)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check if sub-string founded or not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if (index ==(-1)):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return 'false</a:t>
            </a:r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'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slice input string in two parts and concatenate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input = input[0:index] + input[index + len(pattern):]             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return 'true'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</a:p>
          <a:p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input </a:t>
            </a:r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='GEEGEEKSKS'</a:t>
            </a:r>
          </a:p>
          <a:p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pattern </a:t>
            </a:r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='GEEKS'</a:t>
            </a:r>
          </a:p>
          <a:p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 </a:t>
            </a:r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(checkEmpty(input, pattern))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48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To find minimum sum of </a:t>
            </a:r>
            <a:r>
              <a:rPr lang="tr-TR" sz="16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product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number</a:t>
            </a:r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 findMinSum(num):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sum = </a:t>
            </a:r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Find factors of number </a:t>
            </a:r>
            <a:r>
              <a:rPr lang="tr-TR" sz="16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 to the sum</a:t>
            </a:r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i = 2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while(i * i &lt;= num):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while(num % i == 0):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sum += i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num /= i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 += 1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sum += num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Return sum of numbers </a:t>
            </a:r>
            <a:r>
              <a:rPr lang="tr-TR" sz="16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having </a:t>
            </a:r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minimum product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return </a:t>
            </a:r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sum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Driver Code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 = 12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 findMinSum(num)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574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def</a:t>
            </a:r>
            <a:r>
              <a:rPr lang="en-US" dirty="0"/>
              <a:t> hailstone(n):</a:t>
            </a:r>
          </a:p>
          <a:p>
            <a:r>
              <a:rPr lang="en-US" dirty="0"/>
              <a:t>    count = 1</a:t>
            </a:r>
          </a:p>
          <a:p>
            <a:r>
              <a:rPr lang="en-US" dirty="0">
                <a:solidFill>
                  <a:srgbClr val="00B050"/>
                </a:solidFill>
              </a:rPr>
              <a:t>    """Print the terms of the 'hailstone sequence' from n to 1."""</a:t>
            </a:r>
          </a:p>
          <a:p>
            <a:r>
              <a:rPr lang="en-US" dirty="0"/>
              <a:t>    assert n &gt; 0</a:t>
            </a:r>
          </a:p>
          <a:p>
            <a:r>
              <a:rPr lang="en-US" dirty="0"/>
              <a:t>    print(n)</a:t>
            </a:r>
          </a:p>
          <a:p>
            <a:r>
              <a:rPr lang="en-US" dirty="0"/>
              <a:t>    if n &gt; 1:</a:t>
            </a:r>
          </a:p>
          <a:p>
            <a:r>
              <a:rPr lang="en-US" dirty="0"/>
              <a:t>        if n % 2 == 0:</a:t>
            </a:r>
          </a:p>
          <a:p>
            <a:r>
              <a:rPr lang="en-US" dirty="0"/>
              <a:t>            count += hailstone(n / 2)</a:t>
            </a:r>
          </a:p>
          <a:p>
            <a:r>
              <a:rPr lang="en-US" dirty="0"/>
              <a:t>        else:</a:t>
            </a:r>
          </a:p>
          <a:p>
            <a:r>
              <a:rPr lang="en-US" dirty="0"/>
              <a:t>            count += hailstone((n * 3) + 1)</a:t>
            </a:r>
          </a:p>
          <a:p>
            <a:r>
              <a:rPr lang="en-US" dirty="0"/>
              <a:t>    return count</a:t>
            </a:r>
          </a:p>
          <a:p>
            <a:endParaRPr lang="en-US" dirty="0"/>
          </a:p>
          <a:p>
            <a:r>
              <a:rPr lang="en-US" dirty="0"/>
              <a:t>result = hailstone(10)</a:t>
            </a:r>
          </a:p>
          <a:p>
            <a:r>
              <a:rPr lang="en-US" dirty="0"/>
              <a:t>print(result)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193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4407025" cy="5022297"/>
          </a:xfrm>
        </p:spPr>
        <p:txBody>
          <a:bodyPr>
            <a:noAutofit/>
          </a:bodyPr>
          <a:lstStyle/>
          <a:p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#Function to left rotate arr[] of size n by d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 leftRotate(arr, d, n):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for i in range(gcd(d,n)): </a:t>
            </a:r>
          </a:p>
          <a:p>
            <a:r>
              <a:rPr lang="tr-TR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# move i-th values of blocks 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temp = arr[i]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j = i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while 1: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k = j + d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if k &gt;= n: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k = k - n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if k == i: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break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arr[j] = arr[k]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j = k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arr[j] = </a:t>
            </a:r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temp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0" y="1700808"/>
            <a:ext cx="4407025" cy="5022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#Function to get </a:t>
            </a:r>
            <a:r>
              <a:rPr lang="en-US" sz="1600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gcd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 a and b </a:t>
            </a: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gcd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(a, b):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if b == 0: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return a;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else: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return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gcd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(b,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a%b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Driver program to test above functions  </a:t>
            </a: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[1, 2, 3, 4, 5, 6] </a:t>
            </a: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leftRotate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2, 6)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end=" ") 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30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lnSpcReduction="10000"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Function to do insertion sort </a:t>
            </a: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insertionSort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):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Traverse through 1 to </a:t>
            </a:r>
            <a:r>
              <a:rPr lang="en-US" sz="1600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len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for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range(1,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len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)):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key =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Move elements of </a:t>
            </a:r>
            <a:r>
              <a:rPr lang="en-US" sz="1600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[0..i-1], that are </a:t>
            </a:r>
            <a:r>
              <a:rPr lang="en-US" sz="16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greater 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than key, to one position ahead </a:t>
            </a:r>
            <a:r>
              <a:rPr lang="en-US" sz="16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their current position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j = i-1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while j &gt;= 0 and key &lt;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[j] :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[j + 1] =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[j]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j -= 1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[j + 1] = 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</a:t>
            </a:r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Driver code to test above </a:t>
            </a: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[12, 11, 13, 5, 6] </a:t>
            </a: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insertionSort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range(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len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)):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print ("% d" %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])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987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719070"/>
            <a:ext cx="8640959" cy="495029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</a:t>
            </a:r>
            <a:r>
              <a:rPr lang="tr-TR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Program to get list of </a:t>
            </a:r>
            <a:r>
              <a:rPr lang="en-US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specified </a:t>
            </a:r>
            <a:r>
              <a:rPr lang="en-US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number of consecutive elements</a:t>
            </a:r>
          </a:p>
          <a:p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grouping</a:t>
            </a:r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nums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):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list=[]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count=1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for </a:t>
            </a:r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range(1, </a:t>
            </a:r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len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nums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)):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if </a:t>
            </a:r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nums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!= </a:t>
            </a:r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nums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[i-1]: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</a:t>
            </a:r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list.append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((</a:t>
            </a:r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nums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[i-1], count))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count=1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else: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count+=1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return list</a:t>
            </a:r>
          </a:p>
          <a:p>
            <a:endParaRPr lang="en-US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get_list</a:t>
            </a:r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nums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n):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result = [a[0] for a in </a:t>
            </a:r>
            <a:r>
              <a:rPr lang="en-US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grou</a:t>
            </a:r>
            <a:r>
              <a:rPr 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ping</a:t>
            </a:r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nums</a:t>
            </a: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if a[1] == n] </a:t>
            </a:r>
          </a:p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return result</a:t>
            </a:r>
            <a:endParaRPr lang="en-US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endParaRPr lang="en-US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nums1 = [1, 1, 3, 4, 4, 5, 6, </a:t>
            </a:r>
            <a:r>
              <a:rPr 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5, 6, </a:t>
            </a:r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</a:p>
          <a:p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 = 2</a:t>
            </a:r>
          </a:p>
          <a:p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print(</a:t>
            </a:r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get_list</a:t>
            </a:r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(nums1</a:t>
            </a:r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n</a:t>
            </a:r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))</a:t>
            </a:r>
            <a:endParaRPr lang="en-US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07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00808"/>
            <a:ext cx="8583489" cy="4968551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#function </a:t>
            </a:r>
            <a:r>
              <a:rPr lang="en-US" dirty="0" smtClean="0">
                <a:solidFill>
                  <a:srgbClr val="00B050"/>
                </a:solidFill>
              </a:rPr>
              <a:t>to </a:t>
            </a:r>
            <a:r>
              <a:rPr lang="en-US" dirty="0">
                <a:solidFill>
                  <a:srgbClr val="00B050"/>
                </a:solidFill>
              </a:rPr>
              <a:t>find the difference between consecutive numbers in a given list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/>
              <a:t>diff_consecutive_nums</a:t>
            </a:r>
            <a:r>
              <a:rPr lang="en-US" dirty="0"/>
              <a:t>(</a:t>
            </a:r>
            <a:r>
              <a:rPr lang="en-US" dirty="0" err="1"/>
              <a:t>nums</a:t>
            </a:r>
            <a:r>
              <a:rPr lang="en-US" dirty="0"/>
              <a:t>):</a:t>
            </a:r>
          </a:p>
          <a:p>
            <a:r>
              <a:rPr lang="en-US" dirty="0"/>
              <a:t>    result = [b-a for a, b in zip(</a:t>
            </a:r>
            <a:r>
              <a:rPr lang="en-US" dirty="0" err="1"/>
              <a:t>nums</a:t>
            </a:r>
            <a:r>
              <a:rPr lang="en-US" dirty="0"/>
              <a:t>[:-1], </a:t>
            </a:r>
            <a:r>
              <a:rPr lang="en-US" dirty="0" err="1"/>
              <a:t>nums</a:t>
            </a:r>
            <a:r>
              <a:rPr lang="en-US" dirty="0"/>
              <a:t>[1:])]</a:t>
            </a:r>
          </a:p>
          <a:p>
            <a:r>
              <a:rPr lang="en-US" dirty="0"/>
              <a:t>    return </a:t>
            </a:r>
            <a:r>
              <a:rPr lang="en-US" dirty="0" smtClean="0"/>
              <a:t>result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00B050"/>
                </a:solidFill>
              </a:rPr>
              <a:t>#function to </a:t>
            </a:r>
            <a:r>
              <a:rPr lang="en-US" dirty="0" smtClean="0">
                <a:solidFill>
                  <a:srgbClr val="00B050"/>
                </a:solidFill>
              </a:rPr>
              <a:t>reverse </a:t>
            </a:r>
            <a:r>
              <a:rPr lang="en-US" dirty="0">
                <a:solidFill>
                  <a:srgbClr val="00B050"/>
                </a:solidFill>
              </a:rPr>
              <a:t>each list in a given list of </a:t>
            </a:r>
            <a:r>
              <a:rPr lang="en-US" dirty="0" smtClean="0">
                <a:solidFill>
                  <a:srgbClr val="00B050"/>
                </a:solidFill>
              </a:rPr>
              <a:t>lists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reverse_list_lists</a:t>
            </a:r>
            <a:r>
              <a:rPr lang="en-US" dirty="0"/>
              <a:t>(</a:t>
            </a:r>
            <a:r>
              <a:rPr lang="en-US" dirty="0" err="1"/>
              <a:t>nums</a:t>
            </a:r>
            <a:r>
              <a:rPr lang="en-US" dirty="0"/>
              <a:t>):</a:t>
            </a:r>
          </a:p>
          <a:p>
            <a:r>
              <a:rPr lang="en-US" dirty="0"/>
              <a:t>    </a:t>
            </a:r>
            <a:r>
              <a:rPr lang="en-US" dirty="0" err="1"/>
              <a:t>nums</a:t>
            </a:r>
            <a:r>
              <a:rPr lang="en-US" dirty="0"/>
              <a:t>=[</a:t>
            </a:r>
            <a:r>
              <a:rPr lang="en-US" dirty="0" err="1"/>
              <a:t>i</a:t>
            </a:r>
            <a:r>
              <a:rPr lang="en-US" dirty="0"/>
              <a:t>[::-1]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nums</a:t>
            </a:r>
            <a:r>
              <a:rPr lang="en-US" dirty="0"/>
              <a:t>]</a:t>
            </a:r>
          </a:p>
          <a:p>
            <a:r>
              <a:rPr lang="en-US" dirty="0"/>
              <a:t>    return </a:t>
            </a:r>
            <a:r>
              <a:rPr lang="en-US" dirty="0" err="1"/>
              <a:t>nums</a:t>
            </a:r>
            <a:r>
              <a:rPr lang="en-US" dirty="0"/>
              <a:t>    </a:t>
            </a:r>
          </a:p>
          <a:p>
            <a:r>
              <a:rPr lang="en-US" dirty="0" err="1"/>
              <a:t>nums</a:t>
            </a:r>
            <a:r>
              <a:rPr lang="en-US" dirty="0"/>
              <a:t> = [[1, 2, 3, 4], [5, 6, 7, 8], [9, 10, 11, 12], [13, 14, 15, 16]]</a:t>
            </a:r>
          </a:p>
          <a:p>
            <a:r>
              <a:rPr lang="en-US" dirty="0"/>
              <a:t>print(</a:t>
            </a:r>
            <a:r>
              <a:rPr lang="en-US" dirty="0" err="1"/>
              <a:t>reverse_list_lists</a:t>
            </a:r>
            <a:r>
              <a:rPr lang="en-US" dirty="0"/>
              <a:t>(</a:t>
            </a:r>
            <a:r>
              <a:rPr lang="en-US" dirty="0" err="1"/>
              <a:t>nums</a:t>
            </a:r>
            <a:r>
              <a:rPr lang="en-US" dirty="0" smtClean="0"/>
              <a:t>))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solidFill>
                  <a:srgbClr val="00B050"/>
                </a:solidFill>
              </a:rPr>
              <a:t>#</a:t>
            </a:r>
            <a:r>
              <a:rPr lang="en-US" dirty="0" smtClean="0">
                <a:solidFill>
                  <a:srgbClr val="00B050"/>
                </a:solidFill>
              </a:rPr>
              <a:t>program </a:t>
            </a:r>
            <a:r>
              <a:rPr lang="en-US" dirty="0">
                <a:solidFill>
                  <a:srgbClr val="00B050"/>
                </a:solidFill>
              </a:rPr>
              <a:t>to create a list whose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baseline="30000" dirty="0" err="1">
                <a:solidFill>
                  <a:srgbClr val="00B050"/>
                </a:solidFill>
              </a:rPr>
              <a:t>th</a:t>
            </a:r>
            <a:r>
              <a:rPr lang="en-US" dirty="0">
                <a:solidFill>
                  <a:srgbClr val="00B050"/>
                </a:solidFill>
              </a:rPr>
              <a:t> element is the maximum of the first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elements from a input </a:t>
            </a:r>
            <a:r>
              <a:rPr lang="en-US" dirty="0" smtClean="0">
                <a:solidFill>
                  <a:srgbClr val="00B050"/>
                </a:solidFill>
              </a:rPr>
              <a:t>list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/>
              <a:t>def</a:t>
            </a:r>
            <a:r>
              <a:rPr lang="en-US" dirty="0"/>
              <a:t> test(</a:t>
            </a:r>
            <a:r>
              <a:rPr lang="en-US" dirty="0" err="1"/>
              <a:t>nums</a:t>
            </a:r>
            <a:r>
              <a:rPr lang="en-US" dirty="0"/>
              <a:t>):</a:t>
            </a:r>
          </a:p>
          <a:p>
            <a:r>
              <a:rPr lang="en-US" dirty="0"/>
              <a:t>    return [max(</a:t>
            </a:r>
            <a:r>
              <a:rPr lang="en-US" dirty="0" err="1"/>
              <a:t>nums</a:t>
            </a:r>
            <a:r>
              <a:rPr lang="en-US" dirty="0"/>
              <a:t>[:</a:t>
            </a:r>
            <a:r>
              <a:rPr lang="en-US" dirty="0" err="1"/>
              <a:t>i</a:t>
            </a:r>
            <a:r>
              <a:rPr lang="en-US" dirty="0"/>
              <a:t>]) for </a:t>
            </a:r>
            <a:r>
              <a:rPr lang="en-US" dirty="0" err="1"/>
              <a:t>i</a:t>
            </a:r>
            <a:r>
              <a:rPr lang="en-US" dirty="0"/>
              <a:t> in range(1,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nums</a:t>
            </a:r>
            <a:r>
              <a:rPr lang="en-US" dirty="0"/>
              <a:t>) + 1)]</a:t>
            </a:r>
          </a:p>
          <a:p>
            <a:r>
              <a:rPr lang="en-US" dirty="0" err="1"/>
              <a:t>nums</a:t>
            </a:r>
            <a:r>
              <a:rPr lang="en-US" dirty="0"/>
              <a:t> = [0, -1, 3, 8, 5, 9, 8, 14, 2, 4, 3, -10, 10, 17, 41, 22, -4, -4, -15, 0]</a:t>
            </a:r>
          </a:p>
          <a:p>
            <a:r>
              <a:rPr lang="en-US" dirty="0"/>
              <a:t>print(test(</a:t>
            </a:r>
            <a:r>
              <a:rPr lang="en-US" dirty="0" err="1"/>
              <a:t>nums</a:t>
            </a:r>
            <a:r>
              <a:rPr lang="en-US" dirty="0"/>
              <a:t>))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49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3902969" cy="4407408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split from index k and add first </a:t>
            </a:r>
          </a:p>
          <a:p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 of arr to the end</a:t>
            </a:r>
          </a:p>
          <a:p>
            <a:endParaRPr lang="tr-TR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 splitArr(arr, n, k): 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for i in range(n-1, k-1, -1): 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x = arr[n-1]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for j in range(n-1, 0, -1):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arr[j] = arr[j - 1]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arr[0] = x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r>
              <a:rPr 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main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arr = [12, 10, 5, 6, 52, 36]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 = len(arr)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position = 2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splitArr(arr, n, position)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i in range(0, n):  </a:t>
            </a:r>
          </a:p>
          <a:p>
            <a:r>
              <a:rPr 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print(arr[i], end = ' ')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44008" y="1700808"/>
            <a:ext cx="4248472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Calculates the first n Fibonacci numbers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 = 100</a:t>
            </a:r>
          </a:p>
          <a:p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Keep track of the two most recent Fibonacci numbers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a, b = 1, 1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print(a, b, end='')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range(2, n+1):</a:t>
            </a:r>
          </a:p>
          <a:p>
            <a:r>
              <a:rPr lang="en-US" sz="16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The next number (b) is </a:t>
            </a:r>
            <a:r>
              <a:rPr lang="en-US" sz="1600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a+b</a:t>
            </a:r>
            <a:r>
              <a:rPr lang="en-US" sz="16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and a becomes the previous b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a, b = b,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a+b</a:t>
            </a:r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print(' ', b, end='')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51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Euclid's algorithm for finding the </a:t>
            </a:r>
            <a:r>
              <a:rPr lang="en-US" altLang="tr-TR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gcd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 a number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&gt;&gt;&gt; a, b = 1071, 462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&gt;&gt;&gt; while b: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...    </a:t>
            </a:r>
            <a:r>
              <a:rPr lang="tr-TR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b = b, a % 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&gt;&gt;&gt; print(a)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tr-TR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tr-TR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SieveOfEratosthenes</a:t>
            </a: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(n):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Create a </a:t>
            </a:r>
            <a:r>
              <a:rPr lang="en-US" altLang="tr-TR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boolean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array "prime[0..n]" and initialize </a:t>
            </a:r>
            <a:r>
              <a:rPr lang="tr-TR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tr-TR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ll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entries it as true. A value in prime[</a:t>
            </a:r>
            <a:r>
              <a:rPr lang="en-US" altLang="tr-TR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will</a:t>
            </a:r>
            <a:r>
              <a:rPr lang="tr-TR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finally be false if </a:t>
            </a:r>
            <a:r>
              <a:rPr lang="en-US" altLang="tr-TR" b="1" dirty="0" err="1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is Not a prime, else true.</a:t>
            </a: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prime = [True for </a:t>
            </a:r>
            <a:r>
              <a:rPr lang="en-US" altLang="tr-TR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range(n+1)]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p =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while (p * p &lt;= n):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If prime[p] is not changed, then it is a prime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if (prime[p] == True):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Update all multiples of p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for </a:t>
            </a:r>
            <a:r>
              <a:rPr lang="en-US" altLang="tr-TR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range(p * 2, n+1, p):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prime[</a:t>
            </a:r>
            <a:r>
              <a:rPr lang="en-US" altLang="tr-TR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 = False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p +=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altLang="tr-TR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 Print all prime numbers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for p in range(2, n):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if prime[p]: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</a:t>
            </a:r>
            <a:r>
              <a:rPr lang="en-US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</a:t>
            </a:r>
            <a:r>
              <a:rPr lang="tr-TR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tr-TR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en-US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altLang="tr-TR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>
              <a:buNone/>
            </a:pPr>
            <a:r>
              <a:rPr lang="tr-TR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print(</a:t>
            </a:r>
            <a:r>
              <a:rPr lang="en-US" altLang="tr-TR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SieveOfEratosthenes</a:t>
            </a:r>
            <a:r>
              <a:rPr lang="en-US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tr-TR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</a:t>
            </a:r>
            <a:r>
              <a:rPr lang="en-US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tr-TR" altLang="tr-TR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tr-TR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66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700808"/>
            <a:ext cx="4284713" cy="4407408"/>
          </a:xfrm>
        </p:spPr>
        <p:txBody>
          <a:bodyPr>
            <a:normAutofit/>
          </a:bodyPr>
          <a:lstStyle/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Aşağıdaki python fonksiyonu iki listeyi argüman olarak alıp aralarındaki farklı elemanların listesini geri döndürecektir. Eksik kalan satırı </a:t>
            </a:r>
            <a:r>
              <a:rPr lang="tr-TR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yazınız. 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 Diff(li1, li2): 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li_dif=[]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for i in li1+li2:</a:t>
            </a:r>
          </a:p>
          <a:p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if i not in li1 or i not in li2:</a:t>
            </a:r>
          </a:p>
          <a:p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li_dif.append(i)</a:t>
            </a:r>
          </a:p>
          <a:p>
            <a:r>
              <a:rPr lang="tr-TR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return li_dif </a:t>
            </a:r>
          </a:p>
          <a:p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Sample Exam Questions</a:t>
            </a:r>
            <a:endParaRPr lang="tr-TR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283968" y="1700808"/>
            <a:ext cx="4572745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Aşağıdaki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python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kodu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ekrana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ne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basar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func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(li, n):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li2=[]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for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range(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len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(li)):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if(li[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]==n):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li2.append(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return 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li2</a:t>
            </a:r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test_list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[1, 3, 4, 3, 6, 7, 9, 3, 2, 5] 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print ("Result is : " +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func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test_list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3)))</a:t>
            </a:r>
          </a:p>
          <a:p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 is : [1, 3, 7] 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basar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3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3182889" cy="440740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def spam() :</a:t>
            </a:r>
          </a:p>
          <a:p>
            <a:r>
              <a:rPr lang="tr-TR" dirty="0"/>
              <a:t> </a:t>
            </a:r>
            <a:r>
              <a:rPr lang="tr-TR" dirty="0" smtClean="0"/>
              <a:t>  eggs </a:t>
            </a:r>
            <a:r>
              <a:rPr lang="tr-TR" dirty="0"/>
              <a:t>= 'spam'</a:t>
            </a:r>
          </a:p>
          <a:p>
            <a:r>
              <a:rPr lang="tr-TR" dirty="0"/>
              <a:t> </a:t>
            </a:r>
            <a:r>
              <a:rPr lang="tr-TR" dirty="0" smtClean="0"/>
              <a:t>  print(eggs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/>
              <a:t>def bacon() :</a:t>
            </a:r>
          </a:p>
          <a:p>
            <a:r>
              <a:rPr lang="tr-TR" dirty="0"/>
              <a:t> </a:t>
            </a:r>
            <a:r>
              <a:rPr lang="tr-TR" dirty="0" smtClean="0"/>
              <a:t>  eggs </a:t>
            </a:r>
            <a:r>
              <a:rPr lang="tr-TR" dirty="0"/>
              <a:t>= 'bacon'</a:t>
            </a:r>
          </a:p>
          <a:p>
            <a:r>
              <a:rPr lang="tr-TR" dirty="0"/>
              <a:t> </a:t>
            </a:r>
            <a:r>
              <a:rPr lang="tr-TR" dirty="0" smtClean="0"/>
              <a:t>  print(eggs</a:t>
            </a:r>
            <a:r>
              <a:rPr lang="tr-TR" dirty="0"/>
              <a:t>)</a:t>
            </a:r>
          </a:p>
          <a:p>
            <a:r>
              <a:rPr lang="tr-TR" dirty="0"/>
              <a:t> </a:t>
            </a:r>
            <a:r>
              <a:rPr lang="tr-TR" dirty="0" smtClean="0"/>
              <a:t>  spam</a:t>
            </a:r>
            <a:r>
              <a:rPr lang="tr-TR" dirty="0"/>
              <a:t>()</a:t>
            </a:r>
          </a:p>
          <a:p>
            <a:r>
              <a:rPr lang="tr-TR" dirty="0"/>
              <a:t> </a:t>
            </a:r>
            <a:r>
              <a:rPr lang="tr-TR" dirty="0" smtClean="0"/>
              <a:t>  print(eggs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/>
              <a:t>eggs = 'global'</a:t>
            </a:r>
          </a:p>
          <a:p>
            <a:r>
              <a:rPr lang="tr-TR" dirty="0"/>
              <a:t>bacon()</a:t>
            </a:r>
          </a:p>
          <a:p>
            <a:r>
              <a:rPr lang="tr-TR" dirty="0"/>
              <a:t>print(eggs)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283968" y="1772816"/>
            <a:ext cx="4680520" cy="4407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flip_flop</a:t>
            </a:r>
            <a:r>
              <a:rPr lang="en-US" dirty="0"/>
              <a:t> = True</a:t>
            </a:r>
          </a:p>
          <a:p>
            <a:r>
              <a:rPr lang="en-US" dirty="0"/>
              <a:t>increment = 0</a:t>
            </a:r>
          </a:p>
          <a:p>
            <a:r>
              <a:rPr lang="en-US" dirty="0"/>
              <a:t>number = 6</a:t>
            </a:r>
          </a:p>
          <a:p>
            <a:r>
              <a:rPr lang="en-US" dirty="0"/>
              <a:t>while number &gt; 1 :</a:t>
            </a:r>
          </a:p>
          <a:p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if </a:t>
            </a:r>
            <a:r>
              <a:rPr lang="en-US" dirty="0" err="1"/>
              <a:t>flip_flop</a:t>
            </a:r>
            <a:r>
              <a:rPr lang="en-US" dirty="0"/>
              <a:t> == True :</a:t>
            </a:r>
          </a:p>
          <a:p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tr-TR" dirty="0" smtClean="0"/>
              <a:t>   </a:t>
            </a:r>
            <a:r>
              <a:rPr lang="en-US" dirty="0" smtClean="0"/>
              <a:t>increment </a:t>
            </a:r>
            <a:r>
              <a:rPr lang="en-US" dirty="0"/>
              <a:t>= 2</a:t>
            </a:r>
          </a:p>
          <a:p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tr-TR" dirty="0" smtClean="0"/>
              <a:t>   </a:t>
            </a:r>
            <a:r>
              <a:rPr lang="en-US" dirty="0" err="1" smtClean="0"/>
              <a:t>flip_flop</a:t>
            </a:r>
            <a:r>
              <a:rPr lang="en-US" dirty="0" smtClean="0"/>
              <a:t> </a:t>
            </a:r>
            <a:r>
              <a:rPr lang="en-US" dirty="0"/>
              <a:t>= False</a:t>
            </a:r>
          </a:p>
          <a:p>
            <a:r>
              <a:rPr lang="en-US" dirty="0"/>
              <a:t> </a:t>
            </a:r>
            <a:r>
              <a:rPr lang="tr-TR" dirty="0" smtClean="0"/>
              <a:t>  </a:t>
            </a:r>
            <a:r>
              <a:rPr lang="en-US" dirty="0" smtClean="0"/>
              <a:t>else </a:t>
            </a:r>
            <a:r>
              <a:rPr lang="en-US" dirty="0"/>
              <a:t>:</a:t>
            </a:r>
          </a:p>
          <a:p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tr-TR" dirty="0" smtClean="0"/>
              <a:t>   </a:t>
            </a:r>
            <a:r>
              <a:rPr lang="en-US" dirty="0" smtClean="0"/>
              <a:t>increment </a:t>
            </a:r>
            <a:r>
              <a:rPr lang="en-US" dirty="0"/>
              <a:t>= -3</a:t>
            </a:r>
          </a:p>
          <a:p>
            <a:r>
              <a:rPr lang="tr-TR" dirty="0" smtClean="0"/>
              <a:t>     </a:t>
            </a:r>
            <a:r>
              <a:rPr lang="en-US" dirty="0" smtClean="0"/>
              <a:t> </a:t>
            </a:r>
            <a:r>
              <a:rPr lang="en-US" dirty="0" err="1"/>
              <a:t>flip_flop</a:t>
            </a:r>
            <a:r>
              <a:rPr lang="en-US" dirty="0"/>
              <a:t> = True</a:t>
            </a:r>
          </a:p>
          <a:p>
            <a:r>
              <a:rPr lang="tr-TR" dirty="0" smtClean="0"/>
              <a:t>   </a:t>
            </a:r>
            <a:r>
              <a:rPr lang="en-US" dirty="0" smtClean="0"/>
              <a:t>number </a:t>
            </a:r>
            <a:r>
              <a:rPr lang="en-US" dirty="0"/>
              <a:t>= number + increment</a:t>
            </a:r>
          </a:p>
          <a:p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print(number)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085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4623049" cy="4407408"/>
          </a:xfrm>
        </p:spPr>
        <p:txBody>
          <a:bodyPr>
            <a:normAutofit/>
          </a:bodyPr>
          <a:lstStyle/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spam(number) :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if (number[0] % 2) == 0 :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number[0] = number[0] // 4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print(number[0])</a:t>
            </a:r>
          </a:p>
          <a:p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bacon(number) :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if (number[0] % 2) != 0 :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number[0] = 5 * number[0] + 1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print(number[0])</a:t>
            </a:r>
          </a:p>
          <a:p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number = [30]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while number[0] &gt; 1 :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bacon(number)</a:t>
            </a:r>
          </a:p>
          <a:p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spam(number)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932040" y="1700808"/>
            <a:ext cx="4032448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spam(number) :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if (number % 2) == 0 :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number = number // 4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print(number)</a:t>
            </a:r>
          </a:p>
          <a:p>
            <a:endParaRPr lang="en-US" sz="16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bacon(number) :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if (number % 2) != 0 :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number = 5 * number + 1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print(number)</a:t>
            </a:r>
          </a:p>
          <a:p>
            <a:endParaRPr lang="en-US" sz="16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number = 30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while number &gt; 1 :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bacon(number)</a:t>
            </a:r>
          </a:p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spam(number)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6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tr-TR" dirty="0"/>
              <a:t>def isPalindrome(s):</a:t>
            </a:r>
          </a:p>
          <a:p>
            <a:pPr fontAlgn="base"/>
            <a:r>
              <a:rPr lang="tr-TR" dirty="0"/>
              <a:t>    return s == s[::-1]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dirty="0">
                <a:solidFill>
                  <a:srgbClr val="00B050"/>
                </a:solidFill>
              </a:rPr>
              <a:t># Driver code</a:t>
            </a:r>
          </a:p>
          <a:p>
            <a:pPr fontAlgn="base"/>
            <a:r>
              <a:rPr lang="tr-TR" dirty="0"/>
              <a:t>s = "malayalam"</a:t>
            </a:r>
          </a:p>
          <a:p>
            <a:pPr fontAlgn="base"/>
            <a:r>
              <a:rPr lang="tr-TR" dirty="0"/>
              <a:t>ans = isPalindrome(s)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dirty="0"/>
              <a:t>if ans:</a:t>
            </a:r>
          </a:p>
          <a:p>
            <a:pPr fontAlgn="base"/>
            <a:r>
              <a:rPr lang="tr-TR" dirty="0"/>
              <a:t>    print("Yes")</a:t>
            </a:r>
          </a:p>
          <a:p>
            <a:pPr fontAlgn="base"/>
            <a:r>
              <a:rPr lang="tr-TR" dirty="0"/>
              <a:t>else:</a:t>
            </a:r>
          </a:p>
          <a:p>
            <a:pPr fontAlgn="base"/>
            <a:r>
              <a:rPr lang="tr-TR" dirty="0"/>
              <a:t>    print("No")</a:t>
            </a:r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82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&gt;&gt;&gt; scores = [87, 75, 75, 50, 32, 32]</a:t>
            </a:r>
          </a:p>
          <a:p>
            <a:r>
              <a:rPr lang="en-US" dirty="0"/>
              <a:t>&gt;&gt;&gt; ranks = []</a:t>
            </a:r>
          </a:p>
          <a:p>
            <a:r>
              <a:rPr lang="en-US" dirty="0"/>
              <a:t>&gt;&gt;&gt; for score in scores:</a:t>
            </a:r>
          </a:p>
          <a:p>
            <a:r>
              <a:rPr lang="en-US" dirty="0"/>
              <a:t>...     </a:t>
            </a:r>
            <a:r>
              <a:rPr lang="en-US" dirty="0" err="1"/>
              <a:t>ranks.append</a:t>
            </a:r>
            <a:r>
              <a:rPr lang="en-US" dirty="0"/>
              <a:t>(</a:t>
            </a:r>
            <a:r>
              <a:rPr lang="en-US" dirty="0" err="1"/>
              <a:t>scores.index</a:t>
            </a:r>
            <a:r>
              <a:rPr lang="en-US" dirty="0"/>
              <a:t>(score) + 1)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&gt;&gt;&gt; ranks</a:t>
            </a:r>
          </a:p>
          <a:p>
            <a:r>
              <a:rPr lang="en-US" dirty="0"/>
              <a:t>[1, 2, 2, 4, 5, 5]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6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removeDuplicate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): </a:t>
            </a:r>
          </a:p>
          <a:p>
            <a:pPr fontAlgn="base"/>
            <a:r>
              <a:rPr lang="en-US" dirty="0"/>
              <a:t>    s=set(</a:t>
            </a:r>
            <a:r>
              <a:rPr lang="en-US" dirty="0" err="1"/>
              <a:t>str</a:t>
            </a:r>
            <a:r>
              <a:rPr lang="en-US" dirty="0"/>
              <a:t>) </a:t>
            </a:r>
          </a:p>
          <a:p>
            <a:pPr fontAlgn="base"/>
            <a:r>
              <a:rPr lang="en-US" dirty="0"/>
              <a:t>    s="".join(s) </a:t>
            </a:r>
          </a:p>
          <a:p>
            <a:pPr fontAlgn="base"/>
            <a:r>
              <a:rPr lang="en-US" dirty="0"/>
              <a:t>    print("Without </a:t>
            </a:r>
            <a:r>
              <a:rPr lang="en-US" dirty="0" err="1"/>
              <a:t>Order:",s</a:t>
            </a:r>
            <a:r>
              <a:rPr lang="en-US" dirty="0"/>
              <a:t>) </a:t>
            </a:r>
          </a:p>
          <a:p>
            <a:pPr fontAlgn="base"/>
            <a:r>
              <a:rPr lang="en-US" dirty="0"/>
              <a:t>    t="" </a:t>
            </a:r>
          </a:p>
          <a:p>
            <a:pPr fontAlgn="base"/>
            <a:r>
              <a:rPr lang="en-US" dirty="0"/>
              <a:t>    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str</a:t>
            </a:r>
            <a:r>
              <a:rPr lang="en-US" dirty="0"/>
              <a:t>: </a:t>
            </a:r>
          </a:p>
          <a:p>
            <a:pPr fontAlgn="base"/>
            <a:r>
              <a:rPr lang="en-US" dirty="0"/>
              <a:t>        if(</a:t>
            </a:r>
            <a:r>
              <a:rPr lang="en-US" dirty="0" err="1"/>
              <a:t>i</a:t>
            </a:r>
            <a:r>
              <a:rPr lang="en-US" dirty="0"/>
              <a:t> in t): </a:t>
            </a:r>
          </a:p>
          <a:p>
            <a:pPr fontAlgn="base"/>
            <a:r>
              <a:rPr lang="en-US" dirty="0"/>
              <a:t>            pass</a:t>
            </a:r>
          </a:p>
          <a:p>
            <a:pPr fontAlgn="base"/>
            <a:r>
              <a:rPr lang="en-US" dirty="0"/>
              <a:t>        else: </a:t>
            </a:r>
          </a:p>
          <a:p>
            <a:pPr fontAlgn="base"/>
            <a:r>
              <a:rPr lang="en-US" dirty="0"/>
              <a:t>            t=</a:t>
            </a:r>
            <a:r>
              <a:rPr lang="en-US" dirty="0" err="1"/>
              <a:t>t+i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        print("With </a:t>
            </a:r>
            <a:r>
              <a:rPr lang="en-US" dirty="0" err="1"/>
              <a:t>Order:",t</a:t>
            </a:r>
            <a:r>
              <a:rPr lang="en-US" dirty="0"/>
              <a:t>) </a:t>
            </a:r>
          </a:p>
          <a:p>
            <a:pPr fontAlgn="base"/>
            <a:r>
              <a:rPr lang="en-US" dirty="0"/>
              <a:t>      </a:t>
            </a:r>
          </a:p>
          <a:p>
            <a:pPr fontAlgn="base"/>
            <a:r>
              <a:rPr lang="en-US" dirty="0" err="1"/>
              <a:t>str</a:t>
            </a:r>
            <a:r>
              <a:rPr lang="en-US" dirty="0"/>
              <a:t>="</a:t>
            </a:r>
            <a:r>
              <a:rPr lang="en-US" dirty="0" err="1"/>
              <a:t>geeksforgeeks</a:t>
            </a:r>
            <a:r>
              <a:rPr lang="en-US" dirty="0"/>
              <a:t>"</a:t>
            </a:r>
          </a:p>
          <a:p>
            <a:pPr fontAlgn="base"/>
            <a:r>
              <a:rPr lang="en-US" dirty="0" err="1"/>
              <a:t>removeDuplicate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) </a:t>
            </a:r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820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556</TotalTime>
  <Words>1454</Words>
  <Application>Microsoft Office PowerPoint</Application>
  <PresentationFormat>On-screen Show (4:3)</PresentationFormat>
  <Paragraphs>318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Grid</vt:lpstr>
      <vt:lpstr>BAZI ÖRNEK PYTHON KODLARI</vt:lpstr>
      <vt:lpstr>PowerPoint Presentation</vt:lpstr>
      <vt:lpstr>PowerPoint Presentation</vt:lpstr>
      <vt:lpstr>Sample Exam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aykut</dc:creator>
  <cp:lastModifiedBy>aykut</cp:lastModifiedBy>
  <cp:revision>22</cp:revision>
  <dcterms:created xsi:type="dcterms:W3CDTF">2021-01-17T13:31:36Z</dcterms:created>
  <dcterms:modified xsi:type="dcterms:W3CDTF">2022-12-06T20:43:11Z</dcterms:modified>
</cp:coreProperties>
</file>