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4dfe75c2a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4dfe75c2a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4dfe75c2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4dfe75c2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4dfe75c2a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e4dfe75c2a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4dfe75c2a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4dfe75c2a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4dfe75c2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4dfe75c2a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4dfe75c2a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e4dfe75c2a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4dfe75c2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e4dfe75c2a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4dfe75c2a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e4dfe75c2a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4dfe75c2a_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e4dfe75c2a_3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4dfe75c2a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e4dfe75c2a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eac122fcb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eac122fcb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e4dfe75c2a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e4dfe75c2a_3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4dfe75c2a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e4dfe75c2a_3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4dfe75c2a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e4dfe75c2a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e4e2f33c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e4e2f33c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4e2f33c1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e4e2f33c1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449ebd7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e449ebd7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3b484949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3b484949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beac122fcb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beac122fcb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eac122fcb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eac122fcb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eac122fcb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eac122fcb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eac122fc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eac122fc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eac122fcb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eac122fcb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eac122fcb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eac122fcb_1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eac122fc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eac122fc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4dfe75c2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4dfe75c2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19175" y="2233519"/>
            <a:ext cx="6680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cxnSp>
        <p:nvCxnSpPr>
          <p:cNvPr id="11" name="Google Shape;11;p2"/>
          <p:cNvCxnSpPr>
            <a:stCxn id="12" idx="4"/>
          </p:cNvCxnSpPr>
          <p:nvPr/>
        </p:nvCxnSpPr>
        <p:spPr>
          <a:xfrm>
            <a:off x="939750" y="2832475"/>
            <a:ext cx="0" cy="23109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845250" y="2643475"/>
            <a:ext cx="189000" cy="189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key color">
  <p:cSld name="BLANK_1">
    <p:bg>
      <p:bgPr>
        <a:solidFill>
          <a:schemeClr val="accen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5" name="Google Shape;65;p11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11"/>
          <p:cNvSpPr/>
          <p:nvPr/>
        </p:nvSpPr>
        <p:spPr>
          <a:xfrm>
            <a:off x="844675" y="2470800"/>
            <a:ext cx="201900" cy="201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567326" y="2782913"/>
            <a:ext cx="6927900" cy="3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939645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8;p3"/>
          <p:cNvSpPr/>
          <p:nvPr/>
        </p:nvSpPr>
        <p:spPr>
          <a:xfrm flipH="1">
            <a:off x="632556" y="2267403"/>
            <a:ext cx="614400" cy="6144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94563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/>
          <p:nvPr/>
        </p:nvSpPr>
        <p:spPr>
          <a:xfrm>
            <a:off x="638325" y="2267417"/>
            <a:ext cx="614400" cy="614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33225" y="2161800"/>
            <a:ext cx="6700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06400" rtl="0">
              <a:spcBef>
                <a:spcPts val="600"/>
              </a:spcBef>
              <a:spcAft>
                <a:spcPts val="0"/>
              </a:spcAft>
              <a:buSzPts val="2800"/>
              <a:buChar char="◦"/>
              <a:defRPr sz="2800" i="1">
                <a:solidFill>
                  <a:schemeClr val="accent1"/>
                </a:solidFill>
              </a:defRPr>
            </a:lvl1pPr>
            <a:lvl2pPr marL="914400" lvl="1" indent="-406400" rtl="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 i="1">
                <a:solidFill>
                  <a:schemeClr val="accent1"/>
                </a:solidFill>
              </a:defRPr>
            </a:lvl2pPr>
            <a:lvl3pPr marL="1371600" lvl="2" indent="-4064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 i="1">
                <a:solidFill>
                  <a:schemeClr val="accent1"/>
                </a:solidFill>
              </a:defRPr>
            </a:lvl3pPr>
            <a:lvl4pPr marL="1828800" lvl="3" indent="-406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  <a:defRPr sz="2800" i="1">
                <a:solidFill>
                  <a:schemeClr val="accent1"/>
                </a:solidFill>
              </a:defRPr>
            </a:lvl4pPr>
            <a:lvl5pPr marL="2286000" lvl="4" indent="-406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○"/>
              <a:defRPr sz="2800" i="1">
                <a:solidFill>
                  <a:schemeClr val="accent1"/>
                </a:solidFill>
              </a:defRPr>
            </a:lvl5pPr>
            <a:lvl6pPr marL="2743200" lvl="5" indent="-406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■"/>
              <a:defRPr sz="2800" i="1">
                <a:solidFill>
                  <a:schemeClr val="accent1"/>
                </a:solidFill>
              </a:defRPr>
            </a:lvl6pPr>
            <a:lvl7pPr marL="3200400" lvl="6" indent="-406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  <a:defRPr sz="2800" i="1">
                <a:solidFill>
                  <a:schemeClr val="accent1"/>
                </a:solidFill>
              </a:defRPr>
            </a:lvl7pPr>
            <a:lvl8pPr marL="3657600" lvl="7" indent="-406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○"/>
              <a:defRPr sz="2800" i="1">
                <a:solidFill>
                  <a:schemeClr val="accent1"/>
                </a:solidFill>
              </a:defRPr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■"/>
              <a:defRPr sz="2800" i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286541" y="2244031"/>
            <a:ext cx="1306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“</a:t>
            </a:r>
            <a:endParaRPr sz="4800" b="1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39C0BA"/>
                </a:solidFill>
              </a:defRPr>
            </a:lvl1pPr>
            <a:lvl2pPr lvl="1">
              <a:buNone/>
              <a:defRPr>
                <a:solidFill>
                  <a:srgbClr val="39C0BA"/>
                </a:solidFill>
              </a:defRPr>
            </a:lvl2pPr>
            <a:lvl3pPr lvl="2">
              <a:buNone/>
              <a:defRPr>
                <a:solidFill>
                  <a:srgbClr val="39C0BA"/>
                </a:solidFill>
              </a:defRPr>
            </a:lvl3pPr>
            <a:lvl4pPr lvl="3">
              <a:buNone/>
              <a:defRPr>
                <a:solidFill>
                  <a:srgbClr val="39C0BA"/>
                </a:solidFill>
              </a:defRPr>
            </a:lvl4pPr>
            <a:lvl5pPr lvl="4">
              <a:buNone/>
              <a:defRPr>
                <a:solidFill>
                  <a:srgbClr val="39C0BA"/>
                </a:solidFill>
              </a:defRPr>
            </a:lvl5pPr>
            <a:lvl6pPr lvl="5">
              <a:buNone/>
              <a:defRPr>
                <a:solidFill>
                  <a:srgbClr val="39C0BA"/>
                </a:solidFill>
              </a:defRPr>
            </a:lvl6pPr>
            <a:lvl7pPr lvl="6">
              <a:buNone/>
              <a:defRPr>
                <a:solidFill>
                  <a:srgbClr val="39C0BA"/>
                </a:solidFill>
              </a:defRPr>
            </a:lvl7pPr>
            <a:lvl8pPr lvl="7">
              <a:buNone/>
              <a:defRPr>
                <a:solidFill>
                  <a:srgbClr val="39C0BA"/>
                </a:solidFill>
              </a:defRPr>
            </a:lvl8pPr>
            <a:lvl9pPr lvl="8">
              <a:buNone/>
              <a:defRPr>
                <a:solidFill>
                  <a:srgbClr val="39C0B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165498" y="1086799"/>
            <a:ext cx="68580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30;p5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844675" y="1400721"/>
            <a:ext cx="201900" cy="2019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165475" y="1174117"/>
            <a:ext cx="33069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671570" y="1174117"/>
            <a:ext cx="33069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844675" y="1400721"/>
            <a:ext cx="201900" cy="2019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165475" y="1192298"/>
            <a:ext cx="2403600" cy="3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3692249" y="1192298"/>
            <a:ext cx="2403600" cy="3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219023" y="1192298"/>
            <a:ext cx="2403600" cy="3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844675" y="1400721"/>
            <a:ext cx="201900" cy="2019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8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1165475" y="4331317"/>
            <a:ext cx="75213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58;p9"/>
          <p:cNvSpPr/>
          <p:nvPr/>
        </p:nvSpPr>
        <p:spPr>
          <a:xfrm>
            <a:off x="844675" y="4505121"/>
            <a:ext cx="201900" cy="2019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1" name="Google Shape;61;p10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10"/>
          <p:cNvSpPr/>
          <p:nvPr/>
        </p:nvSpPr>
        <p:spPr>
          <a:xfrm>
            <a:off x="844675" y="2470800"/>
            <a:ext cx="201900" cy="2019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65498" y="1086799"/>
            <a:ext cx="68580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◦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▫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Yj7NM-VEEq2dgM-x_ZbvdtVj3O2AK-xQ/view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037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1231800" y="2502469"/>
            <a:ext cx="6680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/>
              <a:t>WEBGL İLE K.T.Ü. KAMPÜSÜNDE SANAL GEZİNTİ</a:t>
            </a:r>
            <a:endParaRPr sz="2300" b="1"/>
          </a:p>
        </p:txBody>
      </p:sp>
      <p:sp>
        <p:nvSpPr>
          <p:cNvPr id="72" name="Google Shape;72;p12"/>
          <p:cNvSpPr txBox="1"/>
          <p:nvPr/>
        </p:nvSpPr>
        <p:spPr>
          <a:xfrm>
            <a:off x="1231800" y="3303475"/>
            <a:ext cx="6680400" cy="167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Danışman: Öğr. Gör. </a:t>
            </a:r>
            <a:r>
              <a:rPr lang="en">
                <a:solidFill>
                  <a:srgbClr val="FFFFFF"/>
                </a:solidFill>
              </a:rPr>
              <a:t>Ömer ÇAKIR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Abdullah Bayram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Berk Civelek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                                                           </a:t>
            </a:r>
            <a:r>
              <a:rPr lang="en" dirty="0">
                <a:solidFill>
                  <a:srgbClr val="FFFFFF"/>
                </a:solidFill>
              </a:rPr>
              <a:t>2021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73" name="Google Shape;73;p1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231800" y="517750"/>
            <a:ext cx="1485100" cy="14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2"/>
          <p:cNvPicPr preferRelativeResize="0"/>
          <p:nvPr/>
        </p:nvPicPr>
        <p:blipFill>
          <a:blip r:embed="rId4">
            <a:alphaModFix amt="21000"/>
          </a:blip>
          <a:stretch>
            <a:fillRect/>
          </a:stretch>
        </p:blipFill>
        <p:spPr>
          <a:xfrm>
            <a:off x="4590005" y="0"/>
            <a:ext cx="700229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450" y="166875"/>
            <a:ext cx="3570191" cy="228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161" y="166875"/>
            <a:ext cx="3592164" cy="228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2104" y="2697234"/>
            <a:ext cx="4040126" cy="2282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5450" y="239250"/>
            <a:ext cx="4393100" cy="21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5438" y="2744100"/>
            <a:ext cx="4393121" cy="2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6150" y="171725"/>
            <a:ext cx="4285150" cy="232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6163" y="2666075"/>
            <a:ext cx="4285132" cy="232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750" y="2844775"/>
            <a:ext cx="3485673" cy="189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5350" y="596325"/>
            <a:ext cx="3260835" cy="1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2639" y="596325"/>
            <a:ext cx="3260835" cy="189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76" name="Google Shape;1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3673" y="783623"/>
            <a:ext cx="6583826" cy="35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82" name="Google Shape;18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225" y="616100"/>
            <a:ext cx="7244926" cy="39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Three.js (Sahne ve Kampüs)</a:t>
            </a:r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300" y="1026924"/>
            <a:ext cx="55054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2300" y="2426024"/>
            <a:ext cx="6131432" cy="2544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Işıklandırmalar</a:t>
            </a:r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197" name="Google Shape;19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800" y="1281749"/>
            <a:ext cx="651510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Window Boyutlandırmaları</a:t>
            </a:r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04" name="Google Shape;2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2400" y="1248224"/>
            <a:ext cx="6153150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Kamera Yapılandırmaları</a:t>
            </a:r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11" name="Google Shape;21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475" y="973274"/>
            <a:ext cx="4812539" cy="394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WEBGL</a:t>
            </a:r>
            <a:endParaRPr/>
          </a:p>
        </p:txBody>
      </p:sp>
      <p:sp>
        <p:nvSpPr>
          <p:cNvPr id="80" name="Google Shape;80;p13"/>
          <p:cNvSpPr txBox="1"/>
          <p:nvPr/>
        </p:nvSpPr>
        <p:spPr>
          <a:xfrm>
            <a:off x="526358" y="2279925"/>
            <a:ext cx="8025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2E3037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Sahneler için Tazeleyiciler</a:t>
            </a:r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218" name="Google Shape;21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475" y="1562099"/>
            <a:ext cx="6086475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Sürekli tazeleme için loop fonksiyonu</a:t>
            </a:r>
            <a:endParaRPr/>
          </a:p>
        </p:txBody>
      </p:sp>
      <p:sp>
        <p:nvSpPr>
          <p:cNvPr id="224" name="Google Shape;224;p32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225" name="Google Shape;22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813" y="1093999"/>
            <a:ext cx="6810375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 Elementleri için dinleyiciler</a:t>
            </a:r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232" name="Google Shape;23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475" y="1228099"/>
            <a:ext cx="5934075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Kamera Kontrolleri ( Serbest Gezinme )</a:t>
            </a:r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239" name="Google Shape;23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475" y="946474"/>
            <a:ext cx="702945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2525" y="1917649"/>
            <a:ext cx="2507581" cy="300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8631" y="1964599"/>
            <a:ext cx="2873888" cy="300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Kuş sesleri</a:t>
            </a:r>
            <a:endParaRPr/>
          </a:p>
        </p:txBody>
      </p:sp>
      <p:sp>
        <p:nvSpPr>
          <p:cNvPr id="247" name="Google Shape;247;p3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248" name="Google Shape;24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475" y="1033624"/>
            <a:ext cx="5686425" cy="32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Sinematik Gezinme</a:t>
            </a:r>
            <a:endParaRPr/>
          </a:p>
        </p:txBody>
      </p:sp>
      <p:sp>
        <p:nvSpPr>
          <p:cNvPr id="254" name="Google Shape;254;p36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255" name="Google Shape;25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575" y="1196400"/>
            <a:ext cx="3905200" cy="330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9775" y="1196400"/>
            <a:ext cx="3535425" cy="18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9775" y="3174875"/>
            <a:ext cx="2437000" cy="10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/>
          <p:nvPr/>
        </p:nvSpPr>
        <p:spPr>
          <a:xfrm>
            <a:off x="1210350" y="202675"/>
            <a:ext cx="6723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Quicksand"/>
                <a:ea typeface="Quicksand"/>
                <a:cs typeface="Quicksand"/>
                <a:sym typeface="Quicksand"/>
              </a:rPr>
              <a:t>DEMO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63" name="Google Shape;263;p37" title="Bitirme-Demo.mk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3550" y="857250"/>
            <a:ext cx="66369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/>
          <p:nvPr/>
        </p:nvSpPr>
        <p:spPr>
          <a:xfrm>
            <a:off x="1343300" y="2356200"/>
            <a:ext cx="1602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Quicksand"/>
                <a:ea typeface="Quicksand"/>
                <a:cs typeface="Quicksand"/>
                <a:sym typeface="Quicksand"/>
              </a:rPr>
              <a:t>TEŞEKKÜRLER</a:t>
            </a:r>
            <a:endParaRPr sz="1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1143000" y="618585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WebGL</a:t>
            </a:r>
            <a:endParaRPr sz="2500"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325" y="2168800"/>
            <a:ext cx="2117925" cy="5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9325" y="3031139"/>
            <a:ext cx="2117925" cy="5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9325" y="3893500"/>
            <a:ext cx="1022751" cy="5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2525" y="2175038"/>
            <a:ext cx="3655822" cy="26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1319325" y="998375"/>
            <a:ext cx="68580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WebGL, yüksek performanslı, interaktif 3D ve 2D grafikler sunan, uyumlu olduğu tarayıcılarda eklentilere gerek duymadan çalışabilen bir grafik API’dır.</a:t>
            </a:r>
            <a:endParaRPr sz="1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THREE.JS</a:t>
            </a:r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526358" y="2279925"/>
            <a:ext cx="8025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2E3037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1143000" y="618585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Three.js</a:t>
            </a:r>
            <a:endParaRPr sz="2500"/>
          </a:p>
        </p:txBody>
      </p:sp>
      <p:sp>
        <p:nvSpPr>
          <p:cNvPr id="105" name="Google Shape;105;p16"/>
          <p:cNvSpPr txBox="1"/>
          <p:nvPr/>
        </p:nvSpPr>
        <p:spPr>
          <a:xfrm>
            <a:off x="1143000" y="999925"/>
            <a:ext cx="5944800" cy="1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icksand"/>
              <a:buChar char="●"/>
            </a:pPr>
            <a:r>
              <a:rPr lang="en" sz="12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Kullanımı kolay, hafif, 3 boyutlu bir kütüphane</a:t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icksand"/>
              <a:buChar char="●"/>
            </a:pPr>
            <a:r>
              <a:rPr lang="en" sz="12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3D matematik &lt;-&gt; 3D grafik</a:t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239" y="2285925"/>
            <a:ext cx="3216024" cy="16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200" y="2285925"/>
            <a:ext cx="3253627" cy="16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1143000" y="618585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Blender</a:t>
            </a:r>
            <a:endParaRPr sz="2500"/>
          </a:p>
        </p:txBody>
      </p:sp>
      <p:sp>
        <p:nvSpPr>
          <p:cNvPr id="114" name="Google Shape;114;p17"/>
          <p:cNvSpPr txBox="1"/>
          <p:nvPr/>
        </p:nvSpPr>
        <p:spPr>
          <a:xfrm>
            <a:off x="1143000" y="999925"/>
            <a:ext cx="5944800" cy="1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icksand"/>
              <a:buChar char="●"/>
            </a:pPr>
            <a:r>
              <a:rPr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Ton Roosendaal</a:t>
            </a:r>
            <a:endParaRPr sz="1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icksand"/>
              <a:buChar char="●"/>
            </a:pPr>
            <a:r>
              <a:rPr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Ücretsiz</a:t>
            </a:r>
            <a:endParaRPr sz="1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icksand"/>
              <a:buChar char="●"/>
            </a:pPr>
            <a:r>
              <a:rPr lang="en" sz="12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Açık Kaynak Kodlu</a:t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icksand"/>
              <a:buChar char="●"/>
            </a:pPr>
            <a:r>
              <a:rPr lang="en" sz="12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Geniş Uyumluluk</a:t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icksand"/>
              <a:buChar char="●"/>
            </a:pPr>
            <a:r>
              <a:rPr lang="en" sz="12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Kullanıcı Dostu</a:t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icksand"/>
              <a:buChar char="●"/>
            </a:pPr>
            <a:r>
              <a:rPr lang="en" sz="12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Geniş Kullanıcı Kitlesi ve Rehberleri</a:t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l="22975" r="18725"/>
          <a:stretch/>
        </p:blipFill>
        <p:spPr>
          <a:xfrm>
            <a:off x="5031631" y="0"/>
            <a:ext cx="411236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5152000" y="4755875"/>
            <a:ext cx="357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Quicksand"/>
                <a:ea typeface="Quicksand"/>
                <a:cs typeface="Quicksand"/>
                <a:sym typeface="Quicksand"/>
              </a:rPr>
              <a:t>*A render of a blender that rendered in Blender. We guess...</a:t>
            </a:r>
            <a:endParaRPr sz="8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5300" y="2534750"/>
            <a:ext cx="2080150" cy="55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YAPILAN ÇALIŞMALAR, TESTLER</a:t>
            </a:r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526358" y="2279925"/>
            <a:ext cx="8025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2E3037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/>
        </p:nvSpPr>
        <p:spPr>
          <a:xfrm>
            <a:off x="1210225" y="411600"/>
            <a:ext cx="46815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1143000" y="618585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Yapılan Çalışmalar, Testler</a:t>
            </a:r>
            <a:endParaRPr sz="2500"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700" y="1125675"/>
            <a:ext cx="6485451" cy="35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400" y="1560638"/>
            <a:ext cx="3524276" cy="202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8025" y="1560650"/>
            <a:ext cx="3722828" cy="20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leanor template">
  <a:themeElements>
    <a:clrScheme name="Custom 347">
      <a:dk1>
        <a:srgbClr val="2E3037"/>
      </a:dk1>
      <a:lt1>
        <a:srgbClr val="FFFFFF"/>
      </a:lt1>
      <a:dk2>
        <a:srgbClr val="666666"/>
      </a:dk2>
      <a:lt2>
        <a:srgbClr val="F3F3F3"/>
      </a:lt2>
      <a:accent1>
        <a:srgbClr val="39C0BA"/>
      </a:accent1>
      <a:accent2>
        <a:srgbClr val="90E6E2"/>
      </a:accent2>
      <a:accent3>
        <a:srgbClr val="F35B69"/>
      </a:accent3>
      <a:accent4>
        <a:srgbClr val="FAB2B9"/>
      </a:accent4>
      <a:accent5>
        <a:srgbClr val="999FA9"/>
      </a:accent5>
      <a:accent6>
        <a:srgbClr val="E2E7EE"/>
      </a:accent6>
      <a:hlink>
        <a:srgbClr val="39C0B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Ekran Gösterisi (16:9)</PresentationFormat>
  <Paragraphs>61</Paragraphs>
  <Slides>27</Slides>
  <Notes>27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0" baseType="lpstr">
      <vt:lpstr>Arial</vt:lpstr>
      <vt:lpstr>Quicksand</vt:lpstr>
      <vt:lpstr>Eleanor template</vt:lpstr>
      <vt:lpstr>WEBGL İLE K.T.Ü. KAMPÜSÜNDE SANAL GEZİNTİ</vt:lpstr>
      <vt:lpstr>WEBGL</vt:lpstr>
      <vt:lpstr>WebGL</vt:lpstr>
      <vt:lpstr>THREE.JS</vt:lpstr>
      <vt:lpstr>Three.js</vt:lpstr>
      <vt:lpstr>Blender</vt:lpstr>
      <vt:lpstr>YAPILAN ÇALIŞMALAR, TESTLER</vt:lpstr>
      <vt:lpstr>Yapılan Çalışmalar, Testler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Three.js (Sahne ve Kampüs)</vt:lpstr>
      <vt:lpstr>Işıklandırmalar</vt:lpstr>
      <vt:lpstr>Window Boyutlandırmaları</vt:lpstr>
      <vt:lpstr>Kamera Yapılandırmaları</vt:lpstr>
      <vt:lpstr>Sahneler için Tazeleyiciler</vt:lpstr>
      <vt:lpstr>Sürekli tazeleme için loop fonksiyonu</vt:lpstr>
      <vt:lpstr>DOM Elementleri için dinleyiciler</vt:lpstr>
      <vt:lpstr>Kamera Kontrolleri ( Serbest Gezinme )</vt:lpstr>
      <vt:lpstr>Kuş sesleri</vt:lpstr>
      <vt:lpstr>Sinematik Gezinme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WEBGL İLE K.T.Ü. KAMPÜSÜNDE SANAL GEZİNTİ</dc:title>
  <cp:lastModifiedBy>Ömer ÇAKIR</cp:lastModifiedBy>
  <cp:revision>1</cp:revision>
  <dcterms:modified xsi:type="dcterms:W3CDTF">2021-08-04T13:59:30Z</dcterms:modified>
</cp:coreProperties>
</file>