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4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7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6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8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5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E21ED0-0714-443A-987B-E1D09E53956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8E80BC-6736-49C1-B78A-28B7477F61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7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ng2.ktu.edu.tr/~cakir/files/icatces2019/unitSphere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ceng2.ktu.edu.tr/~cakir/icatces20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7002F0B-C70B-4234-AC68-6519832A5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592" y="4297556"/>
            <a:ext cx="6344713" cy="1650477"/>
          </a:xfrm>
        </p:spPr>
        <p:txBody>
          <a:bodyPr anchor="t"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Reassembly of Synthetically Fractured Objects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err="1">
                <a:solidFill>
                  <a:srgbClr val="FFFFFF"/>
                </a:solidFill>
              </a:rPr>
              <a:t>Ömer</a:t>
            </a:r>
            <a:r>
              <a:rPr lang="en-US" dirty="0">
                <a:solidFill>
                  <a:srgbClr val="FFFFFF"/>
                </a:solidFill>
              </a:rPr>
              <a:t> ÇAKIR </a:t>
            </a:r>
            <a:r>
              <a:rPr lang="en-US" dirty="0" err="1">
                <a:solidFill>
                  <a:srgbClr val="FFFFFF"/>
                </a:solidFill>
              </a:rPr>
              <a:t>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Vasif</a:t>
            </a:r>
            <a:r>
              <a:rPr lang="en-US" dirty="0">
                <a:solidFill>
                  <a:srgbClr val="FFFFFF"/>
                </a:solidFill>
              </a:rPr>
              <a:t> NABİYEV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Karadeniz Teknik </a:t>
            </a:r>
            <a:r>
              <a:rPr lang="en-US" dirty="0" err="1">
                <a:solidFill>
                  <a:srgbClr val="FFFFFF"/>
                </a:solidFill>
              </a:rPr>
              <a:t>Üniversitesi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err="1">
                <a:solidFill>
                  <a:srgbClr val="FFFFFF"/>
                </a:solidFill>
              </a:rPr>
              <a:t>Bilgisayar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Mühendisliği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Bölümü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FDF706-3E4A-4425-A7B5-8D3B32BA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17" y="686124"/>
            <a:ext cx="3458474" cy="347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1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D52959-2B4D-4654-969B-5F7E6BB0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REASSEMBLY SYSTEM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2C92A1-3B99-4373-AA83-39CA31C1D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" y="2292464"/>
            <a:ext cx="9070171" cy="37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2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022F19-1A41-4F3A-8BD0-DECB9CCB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56C96C5-D367-4F9E-84BB-FB81C0D3E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279650"/>
            <a:ext cx="4562475" cy="33337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3F8CF14-01D6-4A1D-B1F8-976BCEAF2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84" y="2012950"/>
            <a:ext cx="5453091" cy="354497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651A2AE-E0D5-4F5D-A365-F668ECED14EA}"/>
              </a:ext>
            </a:extLst>
          </p:cNvPr>
          <p:cNvSpPr txBox="1"/>
          <p:nvPr/>
        </p:nvSpPr>
        <p:spPr>
          <a:xfrm>
            <a:off x="326766" y="5752745"/>
            <a:ext cx="554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http://ceng2.ktu.edu.tr/~cakir/files/icatces2019/unitSphere.mp4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6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BF41E3-AF21-411F-BD37-C1DEE303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5" name="Resim 4">
            <a:hlinkClick r:id="rId2"/>
            <a:extLst>
              <a:ext uri="{FF2B5EF4-FFF2-40B4-BE49-F238E27FC236}">
                <a16:creationId xmlns:a16="http://schemas.microsoft.com/office/drawing/2014/main" id="{E663912D-EB42-458E-95E8-607CC94F9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208845"/>
            <a:ext cx="8187994" cy="430736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8C4019D-C94E-4591-BC33-4FD9A45FF5E6}"/>
              </a:ext>
            </a:extLst>
          </p:cNvPr>
          <p:cNvSpPr txBox="1"/>
          <p:nvPr/>
        </p:nvSpPr>
        <p:spPr>
          <a:xfrm>
            <a:off x="2590574" y="1808285"/>
            <a:ext cx="426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http://ceng2.ktu.edu.tr/~cakir/icatces2019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4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B95006-B7E4-4F14-91A4-308A60B8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907767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55</Words>
  <Application>Microsoft Office PowerPoint</Application>
  <PresentationFormat>Geniş ekran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Entegral</vt:lpstr>
      <vt:lpstr>PowerPoint Sunusu</vt:lpstr>
      <vt:lpstr>PROPOSED REASSEMBLY SYSTEM</vt:lpstr>
      <vt:lpstr>ALIGNMENT</vt:lpstr>
      <vt:lpstr>DEMO</vt:lpstr>
      <vt:lpstr>TEŞEKKÜRLER…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omercakir</dc:creator>
  <cp:lastModifiedBy>omercakir</cp:lastModifiedBy>
  <cp:revision>7</cp:revision>
  <dcterms:created xsi:type="dcterms:W3CDTF">2019-04-21T13:38:53Z</dcterms:created>
  <dcterms:modified xsi:type="dcterms:W3CDTF">2019-04-21T14:48:32Z</dcterms:modified>
</cp:coreProperties>
</file>